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ile 0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544" y="2019943"/>
            <a:ext cx="10157712" cy="57137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File 10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1162" y="2018603"/>
            <a:ext cx="10162476" cy="57163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File 11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1791" y="2018957"/>
            <a:ext cx="10161218" cy="5715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File 1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733" y="2020612"/>
            <a:ext cx="10155334" cy="57123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File 1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0018" y="2017960"/>
            <a:ext cx="10164764" cy="5717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File 14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0953" y="2018486"/>
            <a:ext cx="10162894" cy="57166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File 1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2365" y="2019280"/>
            <a:ext cx="10160070" cy="57150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File 1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351" y="2020960"/>
            <a:ext cx="10154098" cy="57116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File 17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2075" y="2019117"/>
            <a:ext cx="10160650" cy="57153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File 18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076" y="2020805"/>
            <a:ext cx="10154648" cy="57119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File 19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999" y="2020761"/>
            <a:ext cx="10154802" cy="57120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File 02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9764" y="2017817"/>
            <a:ext cx="10165272" cy="57179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File 20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0638" y="2018308"/>
            <a:ext cx="10163524" cy="5716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File 03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7711" y="2089787"/>
            <a:ext cx="9909378" cy="5574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File 04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215" y="2020321"/>
            <a:ext cx="10156370" cy="5712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File 05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1996" y="2019072"/>
            <a:ext cx="10160808" cy="57154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File 06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5165" y="2020855"/>
            <a:ext cx="10154470" cy="5711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File 07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3590" y="2019969"/>
            <a:ext cx="10157620" cy="57136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File 08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1357" y="2018713"/>
            <a:ext cx="10162086" cy="57161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File 09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0714" y="2018351"/>
            <a:ext cx="10163372" cy="57168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